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0148" autoAdjust="0"/>
  </p:normalViewPr>
  <p:slideViewPr>
    <p:cSldViewPr snapToGrid="0">
      <p:cViewPr varScale="1">
        <p:scale>
          <a:sx n="57" d="100"/>
          <a:sy n="57" d="100"/>
        </p:scale>
        <p:origin x="94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0683FF7-3039-4E36-A45D-F89C2F642E72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7072DA-8D62-4B86-9BF1-13E1686ECA5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191750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A7072DA-8D62-4B86-9BF1-13E1686ECA51}" type="slidenum">
              <a:rPr lang="pl-PL" smtClean="0"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61162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4022D8E-6F63-450D-AE3A-9B90569C6BB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4AF3A805-C70A-4D76-A476-FAED410E9D0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9EEC7185-803A-4D43-A995-F22BD50E8C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64252C0-145C-4348-B637-7A90871300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2703138-C200-4B57-AAB4-B3DC8D984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339017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A09F61A-350C-4A44-B2D4-E5B0CC2D01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14B7D7D9-3EBC-4131-A9DD-6C98D5956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F696706-1ED9-41A8-B3A0-337D95F469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4147DAF-4203-452A-A091-42A1B6AAE3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7683F8B2-F3E8-4679-A7B1-E907FABE1F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13770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56C5DCDD-7798-416B-B584-8A902C7E824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64CAE49F-C7F2-4CEE-B887-2F2BEC5B52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E959F7DC-BA71-41A3-A263-4A02A2D129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0A42F93-BB7E-45F5-96CA-FADECBFDF8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4AC1A8A-C6A6-4AB6-B706-766FE4E95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658003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DFA415E-F218-4196-B964-50B57FF913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12B3884-38E0-4DBD-9B61-8116EB8452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834A641-D9CD-46B9-BAE5-7EE153E8E0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96A5F25-FD17-4A58-B5C2-6362644E10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22AB604-C599-4415-B8D7-9400BED9D7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069269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B9D29C5-2072-466F-980A-A23680103F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8B44CDE6-CE4A-4A90-A629-8726CD336F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5B0DC18-55E2-426A-B339-B9D81AF38F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D15952D-41BA-406B-B1B5-ACF6C1B96E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32373CD-3C27-4016-85FC-733E993440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671332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899E938-4AE9-4E1E-B679-D6B634EF31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1D09C12-F691-42E1-9EBC-C0C1E90E02A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331A45F6-A76A-4FCF-9342-07AD1780848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0E71C20-2F7E-49D8-8AB0-553BAECC82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73F1058E-72A6-4520-96D5-CEB3CC0D33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5D8D0D49-6CA1-47C8-A5FE-885EE0516E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285373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3174F92-273E-4C44-AFEE-D5817C84C1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B7794DF-564C-489F-9958-B3F05284EE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943529DC-E96E-4B2D-AD93-AD1689125D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43AC9559-51A2-45DF-A9B6-5FF70129653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E7D90CD1-3543-4E89-A4CF-191B097D7D2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CBDC3BE1-9A9C-45D4-A853-098B35F012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54B7C4EB-6CA6-4694-B7DD-809BF4E9E2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34945737-523B-4398-ACC5-013B5A1336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332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B3A443A-6950-4485-AB6B-411E5F4057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EC6E7B6F-F0A9-4677-A260-AC02150C48B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901148" cy="365125"/>
          </a:xfrm>
        </p:spPr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F27B57E9-AD1E-485C-94AF-7F077B5BB7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858617" y="6356350"/>
            <a:ext cx="8955157" cy="365125"/>
          </a:xfrm>
        </p:spPr>
        <p:txBody>
          <a:bodyPr/>
          <a:lstStyle>
            <a:lvl1pPr algn="l">
              <a:defRPr/>
            </a:lvl1pPr>
          </a:lstStyle>
          <a:p>
            <a:endParaRPr lang="pl-PL" dirty="0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F4B3AEB8-5275-4CF1-B222-6A3E2CC32E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933042" y="6356350"/>
            <a:ext cx="420757" cy="365125"/>
          </a:xfrm>
        </p:spPr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724904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4261AF70-E465-4230-9584-5217072D56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EF0022EF-25F4-4683-A087-64CC497539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0293CCD6-34C7-4C59-B5A4-80A7043863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557368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3FF2671-2131-452D-8C1B-FCA5C28566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89F8DF00-A6DC-482F-85B3-8443A6FD26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5012C877-1690-41FB-A267-A1119B290FB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F217F0D-D2FC-48C5-804E-87D30A7248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18FB3F8-4737-498B-9F1A-1FF91F6865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8050967C-2DA7-4523-8CCB-7A4C17527A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15118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E2CEE76-ED9B-495A-AD95-965B6DEF33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D756AE20-C7FD-4A6D-A368-1C49A708C69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A16E1618-C502-46F2-AE29-78BFF6A37BB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B7BF6F5F-EF30-4B25-91AB-E42091A92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5D18C1F-6CFE-49F0-BF09-E101D7364F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8ACD5FD-0DE5-4ABA-A85F-BD7E2D2CE8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123373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F320A5FA-4F6C-4E40-B992-2C3212DB5E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F20EF2A-41B9-4468-A0F1-3F675C2010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5250A65-76E0-4576-8FB1-37D687EDD17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F059D3-0274-4C7C-8C21-45358EAA09FB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BFC5D32-5C71-4611-98D3-AE2538EE4BF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6C4E2C9-CB7D-4B8F-8EB0-40233B4FD25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B84C38-D2C4-4FDE-9C39-AC26777F48E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336340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file:///C:\Users\Uzytkownik\Desktop\BM\Prezentacja%20ogolnie\Przyk&#322;ady\Przyk&#322;ad%2012\Excel2.xlsx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>
            <a:extLst>
              <a:ext uri="{FF2B5EF4-FFF2-40B4-BE49-F238E27FC236}">
                <a16:creationId xmlns:a16="http://schemas.microsoft.com/office/drawing/2014/main" id="{CAF36F85-FC21-43E7-85DE-E850BB728D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pl-PL" dirty="0"/>
              <a:t>Wykres jako obiekt z łączem</a:t>
            </a:r>
          </a:p>
        </p:txBody>
      </p:sp>
      <p:graphicFrame>
        <p:nvGraphicFramePr>
          <p:cNvPr id="5" name="Obiekt 4">
            <a:extLst>
              <a:ext uri="{FF2B5EF4-FFF2-40B4-BE49-F238E27FC236}">
                <a16:creationId xmlns:a16="http://schemas.microsoft.com/office/drawing/2014/main" id="{14A5EEF3-BEFC-4008-B03D-B0A17F067F4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16848041"/>
              </p:ext>
            </p:extLst>
          </p:nvPr>
        </p:nvGraphicFramePr>
        <p:xfrm>
          <a:off x="838199" y="1828801"/>
          <a:ext cx="9210041" cy="423671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3" name="Worksheet" r:id="rId4" imgW="9398099" imgH="6178543" progId="Excel.Sheet.12">
                  <p:link updateAutomatic="1"/>
                </p:oleObj>
              </mc:Choice>
              <mc:Fallback>
                <p:oleObj name="Worksheet" r:id="rId4" imgW="9398099" imgH="6178543" progId="Excel.Sheet.12">
                  <p:link updateAutomatic="1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838199" y="1828801"/>
                        <a:ext cx="9210041" cy="423671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A33DFA29-70A1-41D8-89D1-D8DA9E689F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/>
              <a:t>https://www.inhort.pl/wp-content/uploads/2024/07/11.3_Raport_stan_pszczelarstwa_2023.pdf, data dostępu: 22.02.2025.</a:t>
            </a:r>
          </a:p>
        </p:txBody>
      </p:sp>
    </p:spTree>
    <p:extLst>
      <p:ext uri="{BB962C8B-B14F-4D97-AF65-F5344CB8AC3E}">
        <p14:creationId xmlns:p14="http://schemas.microsoft.com/office/powerpoint/2010/main" val="3893272618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35</Words>
  <Application>Microsoft Office PowerPoint</Application>
  <PresentationFormat>Panoramiczny</PresentationFormat>
  <Paragraphs>3</Paragraphs>
  <Slides>1</Slides>
  <Notes>1</Notes>
  <HiddenSlides>0</HiddenSlides>
  <MMClips>0</MMClips>
  <ScaleCrop>false</ScaleCrop>
  <HeadingPairs>
    <vt:vector size="8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Linki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Motyw pakietu Office</vt:lpstr>
      <vt:lpstr>C:\Users\Uzytkownik\Desktop\BM\Prezentacja ogolnie\Przykłady\Przykład 12\Excel2.xlsx</vt:lpstr>
      <vt:lpstr>Wykres jako obiekt z łączem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Wykres jako obiekt z łączem</dc:title>
  <dc:creator>Uzytkownik</dc:creator>
  <cp:lastModifiedBy>Uzytkownik</cp:lastModifiedBy>
  <cp:revision>6</cp:revision>
  <dcterms:created xsi:type="dcterms:W3CDTF">2025-06-22T14:15:25Z</dcterms:created>
  <dcterms:modified xsi:type="dcterms:W3CDTF">2025-06-22T15:34:25Z</dcterms:modified>
</cp:coreProperties>
</file>

<file path=docProps/thumbnail.jpeg>
</file>